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notesMasterIdLst>
    <p:notesMasterId r:id="rId78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</p:sldIdLst>
  <p:sldSz cx="9144000" cy="6858000" type="screen4x3"/>
  <p:notesSz cx="7559675" cy="106918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-1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82" Type="http://schemas.openxmlformats.org/officeDocument/2006/relationships/tableStyles" Target="tableStyles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按一下滑鼠編輯備註格式</a:t>
            </a:r>
          </a:p>
        </p:txBody>
      </p:sp>
      <p:sp>
        <p:nvSpPr>
          <p:cNvPr id="32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32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32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32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7823581-E4D3-4C14-8870-29B8964F19E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5044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5480" cy="42073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在使用 Git 版本控管的過程中，有些很基本的觀念必須被建立，這樣才能更有效率也更有意義的學下去。有清楚且正確的觀念支持，不但有助於你學習 Git 指令操作，更重要的是，學習 Git 相關知識也會更加上手。</a:t>
            </a:r>
          </a:p>
        </p:txBody>
      </p:sp>
      <p:sp>
        <p:nvSpPr>
          <p:cNvPr id="470" name="CustomShape 2"/>
          <p:cNvSpPr/>
          <p:nvPr/>
        </p:nvSpPr>
        <p:spPr>
          <a:xfrm>
            <a:off x="4281480" y="10155240"/>
            <a:ext cx="327384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36A776A-73BC-4AA8-B071-3AED17002A1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2" name="圖片 321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23" name="圖片 322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圖片 3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圖片 3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圖片 6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圖片 7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圖片 10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圖片 10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圖片 141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3" name="圖片 142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圖片 17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79" name="圖片 17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圖片 21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15" name="圖片 21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圖片 24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51" name="圖片 25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6" name="圖片 28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87" name="圖片 28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685800" y="1122480"/>
            <a:ext cx="7767360" cy="23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1143000" y="3602160"/>
            <a:ext cx="6852960" cy="16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傳統架構遇到的問題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備份問題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進度被覆蓋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運作緩慢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457200" y="273600"/>
            <a:ext cx="8227080" cy="530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 pitchFamily="34" charset="-120"/>
                <a:ea typeface="Noto Sans CJK TC Regular" pitchFamily="34" charset="-120"/>
              </a:rPr>
              <a:t>如何解決？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457200" y="1604520"/>
            <a:ext cx="8224920" cy="397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軟體控制版本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本地主機建立開發環境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程式碼下載到本地主機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本地主機進行開發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比對程式碼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解決辦法...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目的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認識Git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學習觀念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探討概念與細節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體會強大與魅力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熟練於實務開發工作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從30天中學到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擁有Git觀念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了解合併與分支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解決衝突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如何學習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擁有Git觀念-透過指令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使用GUI工具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多人一起學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實際使用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有先遣隊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歷史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特色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457200" y="1532520"/>
            <a:ext cx="8224920" cy="587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支援非線性開發模式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分散式開發模式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相容性高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有效處理大型專案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歷史紀錄保護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特色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457200" y="1532520"/>
            <a:ext cx="8224920" cy="587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工具集架構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彈性合併策略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被動垃圾回收機制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定期的封裝物件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重點事項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457200" y="1604520"/>
            <a:ext cx="8224920" cy="397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無須伺服器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速度快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沒有權限控制，只有存取遠端的權限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強悍的合併追蹤能力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多人合併只須共用儲存庫即可運作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623880" y="1709640"/>
            <a:ext cx="7881840" cy="284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第一天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認識Git版本控制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623880" y="4589640"/>
            <a:ext cx="7881840" cy="149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623880" y="1709640"/>
            <a:ext cx="8515800" cy="284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第二天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Windows Git工具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與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Linux Git工具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623880" y="4589640"/>
            <a:ext cx="7881840" cy="149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Windows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457200" y="1604520"/>
            <a:ext cx="8224920" cy="397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GitHub Desktop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Atom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SourceTree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TortoiseGit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Linux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457200" y="1604520"/>
            <a:ext cx="8224920" cy="397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Atom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623880" y="1709640"/>
            <a:ext cx="7881840" cy="284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第三天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建立儲存庫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623880" y="4589640"/>
            <a:ext cx="7881840" cy="149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建立儲存庫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移動到指定路徑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cd [Path]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創建資料夾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mkdir git-demo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建立儲存庫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init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複製儲存庫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複製儲存庫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clone [REPOSITORY_URI]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建立裸儲存庫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建立時會在目前目錄裡面建立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建立新的裸儲存庫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init –bare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使用Clone製作裸儲存庫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clone –bare [REPOSITORY_URI]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今日小結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init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init –bare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clone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clone –bare [REPOSITORY_URI]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623880" y="1709640"/>
            <a:ext cx="7881840" cy="284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第四天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常用的Git版本控管指令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623880" y="4589640"/>
            <a:ext cx="7881840" cy="149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複習上次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mkdir git-demo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cd git-demo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init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前言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有Subversion、TFS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Service等集中式版本控管軟體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集中式有簡單、直覺等好處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適用於小專案、小組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複製檔案到目錄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複製Learn-Git-in-30-days到git-demo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cp ../Learn-Git-in-30-days/ ./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查看目錄狀態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ls -ls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常用的狀態指令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查看索引狀態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status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加入到索引狀態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add 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重置索引狀態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reset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提交變更/建立版本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建立版本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commit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出現預設文字編輯器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必須打上「版本紀錄說明文字」(Log)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1" name="圖片 314"/>
          <p:cNvPicPr/>
          <p:nvPr/>
        </p:nvPicPr>
        <p:blipFill>
          <a:blip r:embed="rId2"/>
          <a:srcRect l="51513" t="10250" r="23630" b="67095"/>
          <a:stretch/>
        </p:blipFill>
        <p:spPr>
          <a:xfrm>
            <a:off x="1152000" y="4248000"/>
            <a:ext cx="6730560" cy="2373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查詢歷史紀錄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不使用文字編輯器提交版本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commit -m "版本紀錄的說明文字"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4" name="圖片 317"/>
          <p:cNvPicPr/>
          <p:nvPr/>
        </p:nvPicPr>
        <p:blipFill>
          <a:blip r:embed="rId2"/>
          <a:srcRect l="51546" t="82663" r="23093" b="5603"/>
          <a:stretch/>
        </p:blipFill>
        <p:spPr>
          <a:xfrm>
            <a:off x="151200" y="4032000"/>
            <a:ext cx="8839080" cy="158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查詢歷史紀錄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查詢歷史紀錄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log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限制查詢輸出數量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log -10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7" name="圖片 320"/>
          <p:cNvPicPr/>
          <p:nvPr/>
        </p:nvPicPr>
        <p:blipFill>
          <a:blip r:embed="rId2"/>
          <a:srcRect l="51729" t="69974" r="26022" b="5385"/>
          <a:stretch/>
        </p:blipFill>
        <p:spPr>
          <a:xfrm>
            <a:off x="1548360" y="4176000"/>
            <a:ext cx="6044760" cy="258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刪除指令	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457200" y="1604520"/>
            <a:ext cx="8225640" cy="552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刪除後會直接加入狀態裡面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刪除工作目錄下實體檔案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刪除檔案與空目錄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rm [Path]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刪除含有檔案或目錄的目錄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rm -r [Path]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0" name="圖片 323"/>
          <p:cNvPicPr/>
          <p:nvPr/>
        </p:nvPicPr>
        <p:blipFill>
          <a:blip r:embed="rId2"/>
          <a:srcRect l="51532" t="52397" r="25892" b="6629"/>
          <a:stretch/>
        </p:blipFill>
        <p:spPr>
          <a:xfrm>
            <a:off x="5187960" y="4078800"/>
            <a:ext cx="3882960" cy="272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檔案更名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更改工作目錄下檔名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直接加入狀態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mv README.md README2.md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3" name="圖片 326"/>
          <p:cNvPicPr/>
          <p:nvPr/>
        </p:nvPicPr>
        <p:blipFill>
          <a:blip r:embed="rId2"/>
          <a:srcRect l="51439" t="51751" r="17465" b="10663"/>
          <a:stretch/>
        </p:blipFill>
        <p:spPr>
          <a:xfrm>
            <a:off x="1800360" y="3888360"/>
            <a:ext cx="5540760" cy="25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檢視工作目錄索引狀態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查看工作目錄索引狀態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status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精簡查看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status -s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6" name="圖片 329"/>
          <p:cNvPicPr/>
          <p:nvPr/>
        </p:nvPicPr>
        <p:blipFill>
          <a:blip r:embed="rId2"/>
          <a:srcRect l="51569" t="66918" r="24094" b="9932"/>
          <a:stretch/>
        </p:blipFill>
        <p:spPr>
          <a:xfrm>
            <a:off x="2736000" y="4392000"/>
            <a:ext cx="6256440" cy="230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重置目前工作目錄最新版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reset無法將實體檔案救回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還原至最新版輸入以下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reset --hard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9" name="圖片 332"/>
          <p:cNvPicPr/>
          <p:nvPr/>
        </p:nvPicPr>
        <p:blipFill>
          <a:blip r:embed="rId2"/>
          <a:srcRect l="51542" t="84623" r="21963" b="7245"/>
          <a:stretch/>
        </p:blipFill>
        <p:spPr>
          <a:xfrm>
            <a:off x="936360" y="4896360"/>
            <a:ext cx="7268760" cy="86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還原檔案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發現改壞了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只有某一個檔案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同時還原檔案的索引狀態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checkout master README.md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2" name="圖片 335"/>
          <p:cNvPicPr/>
          <p:nvPr/>
        </p:nvPicPr>
        <p:blipFill>
          <a:blip r:embed="rId2"/>
          <a:srcRect l="51202" t="60938" b="6515"/>
          <a:stretch/>
        </p:blipFill>
        <p:spPr>
          <a:xfrm>
            <a:off x="343080" y="4572000"/>
            <a:ext cx="8367120" cy="2156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457200" y="273600"/>
            <a:ext cx="8224920" cy="530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 pitchFamily="34" charset="-120"/>
                <a:ea typeface="Noto Sans CJK TC Regular" pitchFamily="34" charset="-120"/>
              </a:rPr>
              <a:t>為何而用?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今日小結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457200" y="1224000"/>
            <a:ext cx="8226360" cy="546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init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add 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add app/*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add *.txt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status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status -s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commit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commit -m "版本紀錄的說明文字"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log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log -10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rm '*.txt'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rm 'app/*.html'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mv 'oldname' 'newname'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reset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reset --hard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checkout master 'filename'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623880" y="1709640"/>
            <a:ext cx="7881840" cy="284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第五天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了解儲存庫、工作目錄、物件與索引之間的關係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2"/>
          <p:cNvSpPr/>
          <p:nvPr/>
        </p:nvSpPr>
        <p:spPr>
          <a:xfrm>
            <a:off x="623880" y="4589640"/>
            <a:ext cx="7881840" cy="149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儲存庫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457200" y="1605600"/>
            <a:ext cx="8226360" cy="468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儲存版本的地方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使用git init快速建立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建立後會產生.git資料夾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Git所有版本都會放入此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工作目錄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457200" y="1604520"/>
            <a:ext cx="8226360" cy="494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用於開發時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lvl="2" indent="-225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編輯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lvl="2" indent="-225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修改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lvl="2" indent="-225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刪除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lvl="2" indent="-225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更名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lvl="2" indent="-225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…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切換分支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保持乾淨是基本原則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資料結構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457200" y="1604520"/>
            <a:ext cx="8226360" cy="494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" indent="-2152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物件與索引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00" indent="-2152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保存檔案與版本記錄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索引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保存當下要進版本庫之前的目錄狀態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物件(object storage)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457200" y="1604520"/>
            <a:ext cx="822636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特別的檔案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區分為Tree物件與Blob物件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Blob物件: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只有內容的檔案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使用SHA1雜湊Hash ID出來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使用Hash ID命名此檔案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Tree物件: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包含黨名與相關資訊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資料夾代名詞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因此...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457200" y="1604520"/>
            <a:ext cx="822636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都是物件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儲存於「物件儲存區」 (object storage)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在.git/objects目錄底下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未來會更詳細談到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索引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457200" y="1604520"/>
            <a:ext cx="822636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紀錄有哪些檔案要被提交到下一個commit版本中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想提交要先更新索引狀態才會提交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不會直接編輯，使用以下指令: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92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add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92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mv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92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rm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92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status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92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commit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92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ls-files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因此...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457200" y="1604520"/>
            <a:ext cx="822636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使用Git須建立工作目錄與版本庫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先使用工作目錄開發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提交版本時更新索引狀態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Git依據索引決定提交的檔案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最後提交才會把版本資訊寫入到物件儲存區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今日小結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探討了物件與索引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沒有索引=沒有版本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是不可變的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可以說是物件資料庫(object database)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只增加，不減少或異動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只有執行清出垃圾資料時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索引: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是可變的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紀錄工作目錄準備的commit內容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常見的備份方式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7" name="圖片 1"/>
          <p:cNvPicPr/>
          <p:nvPr/>
        </p:nvPicPr>
        <p:blipFill>
          <a:blip r:embed="rId2"/>
          <a:stretch/>
        </p:blipFill>
        <p:spPr>
          <a:xfrm>
            <a:off x="2826720" y="1350360"/>
            <a:ext cx="3488040" cy="531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623880" y="1709640"/>
            <a:ext cx="7881840" cy="284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第六天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解析Git資料結構-物件結構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2"/>
          <p:cNvSpPr/>
          <p:nvPr/>
        </p:nvSpPr>
        <p:spPr>
          <a:xfrm>
            <a:off x="623880" y="4589640"/>
            <a:ext cx="7881840" cy="149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457200" y="1604520"/>
            <a:ext cx="822636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不可變的檔案類型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都存在物件儲存區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只進不出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更動會導致無法運作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分成：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00000"/>
              </a:lnSpc>
              <a:buClr>
                <a:srgbClr val="000000"/>
              </a:buClr>
              <a:buFont typeface="Ubuntu"/>
              <a:buChar char="-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blob物件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00000"/>
              </a:lnSpc>
              <a:buClr>
                <a:srgbClr val="000000"/>
              </a:buClr>
              <a:buFont typeface="Ubuntu"/>
              <a:buChar char="-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tree物件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00000"/>
              </a:lnSpc>
              <a:buClr>
                <a:srgbClr val="000000"/>
              </a:buClr>
              <a:buFont typeface="Ubuntu"/>
              <a:buChar char="-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4560">
              <a:lnSpc>
                <a:spcPct val="100000"/>
              </a:lnSpc>
              <a:buClr>
                <a:srgbClr val="000000"/>
              </a:buClr>
              <a:buFont typeface="Ubuntu"/>
              <a:buChar char="-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tag物件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物件儲存區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2"/>
          <p:cNvSpPr/>
          <p:nvPr/>
        </p:nvSpPr>
        <p:spPr>
          <a:xfrm>
            <a:off x="457200" y="1208520"/>
            <a:ext cx="822636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儲存所有類型物件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檔名是檔案內容經雜湊製作而成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檔名長度40Byte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將前2Byte製成目錄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位於.git/object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9" name="圖片 438"/>
          <p:cNvPicPr/>
          <p:nvPr/>
        </p:nvPicPr>
        <p:blipFill>
          <a:blip r:embed="rId2"/>
          <a:srcRect l="21693" r="3916" b="13213"/>
          <a:stretch/>
        </p:blipFill>
        <p:spPr>
          <a:xfrm>
            <a:off x="4536360" y="3888000"/>
            <a:ext cx="4102560" cy="283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檔案的內容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不含任何資訊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執行git add時產生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blob物件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特定目錄下的所有資訊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對應的blob物件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tree物件可以包含其他tree物件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資料夾換了一個方式紀錄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資料夾的快照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tree物件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一個commit物件代表一個提交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紀錄提交時的: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2" indent="-215640">
              <a:lnSpc>
                <a:spcPct val="100000"/>
              </a:lnSpc>
              <a:buClr>
                <a:srgbClr val="000000"/>
              </a:buClr>
              <a:buFont typeface="Ubuntu"/>
              <a:buChar char="-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時間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2" indent="-215640">
              <a:lnSpc>
                <a:spcPct val="100000"/>
              </a:lnSpc>
              <a:buClr>
                <a:srgbClr val="000000"/>
              </a:buClr>
              <a:buFont typeface="Ubuntu"/>
              <a:buChar char="-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訊息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2" indent="-215640">
              <a:lnSpc>
                <a:spcPct val="100000"/>
              </a:lnSpc>
              <a:buClr>
                <a:srgbClr val="000000"/>
              </a:buClr>
              <a:buFont typeface="Ubuntu"/>
              <a:buChar char="-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tree物件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2" indent="-215640">
              <a:lnSpc>
                <a:spcPct val="100000"/>
              </a:lnSpc>
              <a:buClr>
                <a:srgbClr val="000000"/>
              </a:buClr>
              <a:buFont typeface="Ubuntu"/>
              <a:buChar char="-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前commit物件名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稱第一個commit物件不會有上一個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容器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關聯特定commit、tree、blob物件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提供額外的參考資訊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可能是好懂的名稱或特殊的意義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tag物件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物件關係圖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9" name="圖片 448"/>
          <p:cNvPicPr/>
          <p:nvPr/>
        </p:nvPicPr>
        <p:blipFill>
          <a:blip r:embed="rId2"/>
          <a:stretch/>
        </p:blipFill>
        <p:spPr>
          <a:xfrm>
            <a:off x="2111040" y="1374120"/>
            <a:ext cx="4921920" cy="524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以zlib演算法壓縮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有效提升檔案存取效率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並利用差異壓縮(delta compression)節省空間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位於.git/objects/pack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壓縮封裝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單一的blob物件看不出跟版本有任何關係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需要用tree、commit物件看出關聯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因此...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這樣會有什麼問題?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檔案以倍數成長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不清楚每個修改與版本的差異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複製麻煩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檔案混亂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有效的處理大型專案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歷史紀錄的保護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定期的封裝物件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物件結構的優點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了解物件的重要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了解物件的存在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了解運作方式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獨到的設計概念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今日小結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623880" y="1709640"/>
            <a:ext cx="7881840" cy="284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第七天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解析Git資料結構-索引結構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623880" y="4589640"/>
            <a:ext cx="7881840" cy="149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Shape 1"/>
          <p:cNvSpPr txBox="1"/>
          <p:nvPr/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 pitchFamily="34" charset="-120"/>
                <a:ea typeface="Noto Sans CJK TC Regular" pitchFamily="34" charset="-120"/>
              </a:rPr>
              <a:t>Linux之父曾提到: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 pitchFamily="34" charset="-120"/>
              <a:ea typeface="Noto Sans CJK TC Regular" pitchFamily="34" charset="-120"/>
            </a:endParaRPr>
          </a:p>
          <a:p>
            <a:pPr algn="ctr"/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 pitchFamily="34" charset="-120"/>
                <a:ea typeface="Noto Sans CJK TC Regular" pitchFamily="34" charset="-120"/>
              </a:rPr>
              <a:t>「在使用者了解索引的意義之前，是無法完整了解Git的能力」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 pitchFamily="34" charset="-120"/>
                <a:ea typeface="Noto Sans CJK TC Regular" pitchFamily="34" charset="-120"/>
              </a:rPr>
              <a:t>索引的目的: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 pitchFamily="34" charset="-120"/>
              <a:ea typeface="Noto Sans CJK TC Regular" pitchFamily="34" charset="-120"/>
            </a:endParaRPr>
          </a:p>
          <a:p>
            <a:pPr algn="ctr"/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 pitchFamily="34" charset="-120"/>
                <a:ea typeface="Noto Sans CJK TC Regular" pitchFamily="34" charset="-120"/>
              </a:rPr>
              <a:t>「紀錄有哪些檔但即將要被提交到下一個commit版本中。」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 pitchFamily="34" charset="-120"/>
                <a:ea typeface="Noto Sans CJK TC Regular" pitchFamily="34" charset="-120"/>
              </a:rPr>
              <a:t>因此換句話說: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 pitchFamily="34" charset="-120"/>
              <a:ea typeface="Noto Sans CJK TC Regular" pitchFamily="34" charset="-120"/>
            </a:endParaRPr>
          </a:p>
          <a:p>
            <a:pPr algn="ctr"/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 pitchFamily="34" charset="-120"/>
                <a:ea typeface="Noto Sans CJK TC Regular" pitchFamily="34" charset="-120"/>
              </a:rPr>
              <a:t>「如果想要提交一個版本到Git儲存庫，那麼一定要先更新索引狀態，變更才會被提交出去」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Index(索引)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cache(快取)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Directory cache(目錄快取)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Current directory cache(當前目錄快取)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Staging area(等待被commit的地方)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Staged files(等待被commit的檔案)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關於索引的別名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狀態的生命週期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6" name="圖片 465"/>
          <p:cNvPicPr/>
          <p:nvPr/>
        </p:nvPicPr>
        <p:blipFill>
          <a:blip r:embed="rId2"/>
          <a:stretch/>
        </p:blipFill>
        <p:spPr>
          <a:xfrm>
            <a:off x="461880" y="1512000"/>
            <a:ext cx="8220600" cy="521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457200" y="1280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Untracked:為追蹤的，代表尚未被加入Git儲存庫的檔案狀態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unmodified:未修改的，代表檔案第一次被加入，或是檔案內容與HEAD內容一致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Modified:以修改的，代表檔案已經被編輯過，或是檔案內容與HEAD內容不一致的狀態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Staged:等待被commit的，代表下次執行git commit會將這些檔案全部送入版本庫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四種檔案狀態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改進後...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檔案不會倍數成長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清楚每個修改與版本差異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檔案整齊與乾淨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但...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極端舉例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一家公司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大型專案:Liunx核心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員工在世界各個角落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超過50人同時進行這專案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遇到了什麼問題?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進度被覆蓋，而且回不來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開發易受網路影響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開發緩慢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伺服器必須強大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開發環境必須是遠端環境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612</TotalTime>
  <Words>699</Words>
  <Application>Microsoft Office PowerPoint</Application>
  <PresentationFormat>如螢幕大小 (4:3)</PresentationFormat>
  <Paragraphs>331</Paragraphs>
  <Slides>68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9</vt:i4>
      </vt:variant>
      <vt:variant>
        <vt:lpstr>投影片標題</vt:lpstr>
      </vt:variant>
      <vt:variant>
        <vt:i4>68</vt:i4>
      </vt:variant>
    </vt:vector>
  </HeadingPairs>
  <TitlesOfParts>
    <vt:vector size="77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user</dc:creator>
  <cp:lastModifiedBy>eric</cp:lastModifiedBy>
  <cp:revision>85</cp:revision>
  <dcterms:created xsi:type="dcterms:W3CDTF">2019-01-03T03:34:31Z</dcterms:created>
  <dcterms:modified xsi:type="dcterms:W3CDTF">2019-01-15T05:04:36Z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如螢幕大小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48</vt:i4>
  </property>
</Properties>
</file>